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78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F15B3-BFD4-46E0-94D1-BEC0D23DD7DD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3124-791B-47E3-87AD-FAD0D25D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3124-791B-47E3-87AD-FAD0D25D1E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-1" y="0"/>
          <a:ext cx="9155997" cy="6858000"/>
        </p:xfrm>
        <a:graphic>
          <a:graphicData uri="http://schemas.openxmlformats.org/presentationml/2006/ole">
            <p:oleObj spid="_x0000_s3073" name="Slide" r:id="rId4" imgW="4605693" imgH="3453517" progId="PowerPoint.Slide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5895201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IND = Investigational New Drug                                  NDA = New Drug Application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Slide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jgriswold</dc:creator>
  <cp:lastModifiedBy>Joan Griswold</cp:lastModifiedBy>
  <cp:revision>2</cp:revision>
  <dcterms:created xsi:type="dcterms:W3CDTF">2006-08-16T00:00:00Z</dcterms:created>
  <dcterms:modified xsi:type="dcterms:W3CDTF">2012-10-03T20:39:12Z</dcterms:modified>
</cp:coreProperties>
</file>